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80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6957E1-D74E-468C-AC52-89A8F5B35496}" v="3" dt="2025-10-12T16:53:45.4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leria Molina" userId="3e34ee43-1152-424f-ac19-05a498a98d79" providerId="ADAL" clId="{116957E1-D74E-468C-AC52-89A8F5B35496}"/>
    <pc:docChg chg="custSel addSld modSld sldOrd">
      <pc:chgData name="Valeria Molina" userId="3e34ee43-1152-424f-ac19-05a498a98d79" providerId="ADAL" clId="{116957E1-D74E-468C-AC52-89A8F5B35496}" dt="2025-10-12T16:53:17.223" v="38" actId="27636"/>
      <pc:docMkLst>
        <pc:docMk/>
      </pc:docMkLst>
      <pc:sldChg chg="modSp add mod ord">
        <pc:chgData name="Valeria Molina" userId="3e34ee43-1152-424f-ac19-05a498a98d79" providerId="ADAL" clId="{116957E1-D74E-468C-AC52-89A8F5B35496}" dt="2025-10-12T16:53:17.223" v="38" actId="27636"/>
        <pc:sldMkLst>
          <pc:docMk/>
          <pc:sldMk cId="1609739965" sldId="280"/>
        </pc:sldMkLst>
        <pc:spChg chg="mod">
          <ac:chgData name="Valeria Molina" userId="3e34ee43-1152-424f-ac19-05a498a98d79" providerId="ADAL" clId="{116957E1-D74E-468C-AC52-89A8F5B35496}" dt="2025-10-12T16:53:17.223" v="38" actId="27636"/>
          <ac:spMkLst>
            <pc:docMk/>
            <pc:sldMk cId="1609739965" sldId="280"/>
            <ac:spMk id="3" creationId="{9A3928AA-670E-8D4E-4291-B49749C65CD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21824B-983C-A675-393A-B106B44E05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3E486EB-3271-5203-232B-FC4EE3265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AE81A9-896D-550E-3ABB-5AA102D74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F9717-4F4C-4A15-A872-28584D04EE3C}" type="datetimeFigureOut">
              <a:rPr lang="es-AR" smtClean="0"/>
              <a:t>12/10/2025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A1553B1-C87C-AF03-9E2F-F94B67553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9AE036-9540-152B-BD45-8C64A3DAD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2E6FF-5221-465F-A14D-91AFE58688B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73093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6D3FC2-DF61-B75B-B5BF-D13754B8A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1E1E894-DB72-2DD7-C6AC-0774ADA392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E26D75A-6BF5-AE87-FFD9-343A0A852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F9717-4F4C-4A15-A872-28584D04EE3C}" type="datetimeFigureOut">
              <a:rPr lang="es-AR" smtClean="0"/>
              <a:t>12/10/2025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DC9B315-F2E2-574F-CE74-C6C9A6FE4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A01EEFB-9790-256D-405C-CA349B1EE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2E6FF-5221-465F-A14D-91AFE58688B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42950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2A111DA-003E-CD30-A13E-93BBD6994A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E3BF58A-01DF-D304-A3FB-AE24975720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FFA390-C1F3-06A1-8F7F-AF0588B11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F9717-4F4C-4A15-A872-28584D04EE3C}" type="datetimeFigureOut">
              <a:rPr lang="es-AR" smtClean="0"/>
              <a:t>12/10/2025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7AB4457-4767-2DFB-B93C-FF56380AA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9A9C09E-C84C-E43A-6498-E7E3B55A4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2E6FF-5221-465F-A14D-91AFE58688B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29394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2A5E1B-860F-CA3C-269E-282495FA4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876CE6-8215-26AF-12F0-78F30406F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2644FAC-C8CB-9B3F-5016-03B182C98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F9717-4F4C-4A15-A872-28584D04EE3C}" type="datetimeFigureOut">
              <a:rPr lang="es-AR" smtClean="0"/>
              <a:t>12/10/2025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B481E1F-31CD-C31C-4B40-B22777689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E058DE-7F48-C5A1-564B-94A00649B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2E6FF-5221-465F-A14D-91AFE58688B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64113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79CC84-8BE0-39CE-24F9-DB35167DE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22F30CF-C1E4-7763-5EE2-25C0170BA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ED7CB00-323F-7AEC-981A-74238A908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F9717-4F4C-4A15-A872-28584D04EE3C}" type="datetimeFigureOut">
              <a:rPr lang="es-AR" smtClean="0"/>
              <a:t>12/10/2025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3222B91-9EDF-3D58-9ECE-2C503DF2C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A04C51-1AC1-6157-0B92-ADA5ABBC9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2E6FF-5221-465F-A14D-91AFE58688B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31855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08AE6-89BD-BCD7-012A-F6C4B805E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083704-BAFA-943D-F907-40626420C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B3DE451-174C-732C-3918-5DDF4EC974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6820C0C-D349-D6F2-407F-26232F8EA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F9717-4F4C-4A15-A872-28584D04EE3C}" type="datetimeFigureOut">
              <a:rPr lang="es-AR" smtClean="0"/>
              <a:t>12/10/2025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4F7389E-6DEE-BEB0-826A-FA3A6DB9A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2B86004-468D-9C1F-D4FA-27D4683F6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2E6FF-5221-465F-A14D-91AFE58688B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57865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68D1E-264E-3A52-D6AE-A9196C04B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DDCDE8C-622B-ECEA-4D9E-F34381C43C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C1AD69-1D68-EA11-673A-C0150306B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DB1AB28-1B60-4B66-9FFF-903AF9293D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52C728B-A3BD-677E-38CD-AE8FC8FEB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98F779D-163A-24F1-4C20-F759FFB27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F9717-4F4C-4A15-A872-28584D04EE3C}" type="datetimeFigureOut">
              <a:rPr lang="es-AR" smtClean="0"/>
              <a:t>12/10/2025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92E33A3-607F-66AB-0CFF-5BFEB0B34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271D03A-9967-5DA2-42AA-9758B0E3F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2E6FF-5221-465F-A14D-91AFE58688B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38728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9A7AA9-2545-1D2D-8C44-5C19CBAB1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7A97A77-A65C-EC13-D7FA-213DB2CA9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F9717-4F4C-4A15-A872-28584D04EE3C}" type="datetimeFigureOut">
              <a:rPr lang="es-AR" smtClean="0"/>
              <a:t>12/10/2025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3C5ABED-3912-02C5-359D-A26977EE8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AEA2E05-B2A7-4ED1-E14E-8553E0F67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2E6FF-5221-465F-A14D-91AFE58688B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15996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720B163-7212-E29A-4EB7-C6B7AE105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F9717-4F4C-4A15-A872-28584D04EE3C}" type="datetimeFigureOut">
              <a:rPr lang="es-AR" smtClean="0"/>
              <a:t>12/10/2025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F616C65-3334-6DF2-2CC0-651A2F2B5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DBB75A-268E-708A-4686-35B4B1341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2E6FF-5221-465F-A14D-91AFE58688B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79240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A32575-A1CD-96A6-7DC7-FBCBEA62A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6E20D5-7213-53D6-CFCD-6F9DFCF43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CD2201A-E623-2537-E97B-7E5D8CE419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D0077FF-5718-6AD2-78B6-57354AE43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F9717-4F4C-4A15-A872-28584D04EE3C}" type="datetimeFigureOut">
              <a:rPr lang="es-AR" smtClean="0"/>
              <a:t>12/10/2025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B5E0A65-C305-F496-DB95-255A27088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EAD47A2-8887-9DC4-7E70-59AA329E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2E6FF-5221-465F-A14D-91AFE58688B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466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92BAA0-357A-DEBE-3CAB-20B0AFA60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C79AF61-51D9-1FE2-7819-8A6129A773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74DF564-0D5B-C84C-566D-627F25CD40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B0EE5C6-5EE3-01B1-BCC1-8EA2FDD49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F9717-4F4C-4A15-A872-28584D04EE3C}" type="datetimeFigureOut">
              <a:rPr lang="es-AR" smtClean="0"/>
              <a:t>12/10/2025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CE3873F-4F09-151E-458A-C4AB1FAE9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E0E1A9D-C4E5-77F7-5315-9D41F764A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2E6FF-5221-465F-A14D-91AFE58688B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53146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27477A4-E61F-B920-5790-BCCEFB2AA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AB69D4-1C92-2EFB-CA98-A95030A83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CBF5C9C-027E-0EED-BC4E-38F301FC01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EF9717-4F4C-4A15-A872-28584D04EE3C}" type="datetimeFigureOut">
              <a:rPr lang="es-AR" smtClean="0"/>
              <a:t>12/10/2025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580DE7-A19C-11F0-D6C6-118FA2A76A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9D587C-8B08-0520-F889-EF3472909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72E6FF-5221-465F-A14D-91AFE58688B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8816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3928AA-670E-8D4E-4291-B49749C65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628" y="990600"/>
            <a:ext cx="11974285" cy="57803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AR" sz="1400" dirty="0"/>
              <a:t>2</a:t>
            </a:r>
            <a:r>
              <a:rPr lang="es-AR" sz="1400" b="1" dirty="0"/>
              <a:t>. Inactivación Temporal de Clientes | </a:t>
            </a:r>
            <a:r>
              <a:rPr lang="es-AR" sz="1400" dirty="0"/>
              <a:t>XD05 – Bloquear deudor (central)</a:t>
            </a:r>
            <a:br>
              <a:rPr lang="es-AR" sz="1400" dirty="0"/>
            </a:br>
            <a:r>
              <a:rPr lang="es-AR" sz="1400" i="1" dirty="0"/>
              <a:t>Ambiente de trabajo: PBR200</a:t>
            </a:r>
          </a:p>
          <a:p>
            <a:pPr marL="0" indent="0">
              <a:buNone/>
            </a:pPr>
            <a:endParaRPr lang="es-AR" sz="1400" dirty="0"/>
          </a:p>
          <a:p>
            <a:pPr marL="0" indent="0">
              <a:buNone/>
            </a:pPr>
            <a:r>
              <a:rPr lang="es-AR" sz="1400" dirty="0"/>
              <a:t>3</a:t>
            </a:r>
            <a:r>
              <a:rPr lang="es-AR" sz="1400" b="1" dirty="0"/>
              <a:t>. Inactivación Temporal de Clientes | </a:t>
            </a:r>
            <a:r>
              <a:rPr lang="es-AR" sz="1400" dirty="0"/>
              <a:t>SBWP – Liberación de Workitems y motivo de supresión</a:t>
            </a:r>
            <a:br>
              <a:rPr lang="es-AR" sz="1400" dirty="0"/>
            </a:br>
            <a:r>
              <a:rPr lang="es-AR" sz="1400" i="1" dirty="0"/>
              <a:t>Ambiente de trabajo: PBR200</a:t>
            </a:r>
          </a:p>
          <a:p>
            <a:pPr marL="0" indent="0">
              <a:buNone/>
            </a:pPr>
            <a:endParaRPr lang="es-AR" sz="1400" dirty="0"/>
          </a:p>
          <a:p>
            <a:pPr marL="0" indent="0">
              <a:buNone/>
            </a:pPr>
            <a:r>
              <a:rPr lang="es-AR" sz="1400" dirty="0"/>
              <a:t>4</a:t>
            </a:r>
            <a:r>
              <a:rPr lang="es-AR" sz="1400" b="1" dirty="0"/>
              <a:t>. Inactivación Temporal de Clientes |</a:t>
            </a:r>
            <a:r>
              <a:rPr lang="es-AR" sz="1400" dirty="0"/>
              <a:t> SBWP – Liberación de Workitems y envío a PBR100</a:t>
            </a:r>
            <a:br>
              <a:rPr lang="es-AR" sz="1400" i="1" dirty="0"/>
            </a:br>
            <a:r>
              <a:rPr lang="es-AR" sz="1400" i="1" dirty="0"/>
              <a:t>Ambiente de trabajo: PBR200</a:t>
            </a:r>
          </a:p>
          <a:p>
            <a:pPr marL="0" indent="0">
              <a:buNone/>
            </a:pPr>
            <a:endParaRPr lang="es-AR" sz="1400" dirty="0"/>
          </a:p>
          <a:p>
            <a:pPr marL="0" indent="0">
              <a:buNone/>
            </a:pPr>
            <a:r>
              <a:rPr lang="es-AR" sz="1400" dirty="0"/>
              <a:t>5</a:t>
            </a:r>
            <a:r>
              <a:rPr lang="es-AR" sz="1400" b="1" dirty="0"/>
              <a:t>. Inactivación Temporal de Clientes |</a:t>
            </a:r>
            <a:r>
              <a:rPr lang="es-AR" sz="1400" dirty="0"/>
              <a:t> XD03 – Visualización de cliente</a:t>
            </a:r>
            <a:br>
              <a:rPr lang="es-AR" sz="1400" dirty="0"/>
            </a:br>
            <a:r>
              <a:rPr lang="es-AR" sz="1400" i="1" dirty="0"/>
              <a:t>Ambiente de trabajo: PBR100</a:t>
            </a:r>
          </a:p>
          <a:p>
            <a:pPr marL="0" indent="0">
              <a:buNone/>
            </a:pPr>
            <a:endParaRPr lang="es-AR" sz="1400" dirty="0"/>
          </a:p>
          <a:p>
            <a:pPr marL="0" indent="0">
              <a:buNone/>
            </a:pPr>
            <a:r>
              <a:rPr lang="es-AR" sz="1400" dirty="0"/>
              <a:t>6</a:t>
            </a:r>
            <a:r>
              <a:rPr lang="es-AR" sz="1400" b="1" dirty="0"/>
              <a:t>. Reactivación de Clientes con Baja Temporal | </a:t>
            </a:r>
            <a:r>
              <a:rPr lang="es-AR" sz="1400" dirty="0"/>
              <a:t>XD05 – Bloquear deudor (central)</a:t>
            </a:r>
            <a:br>
              <a:rPr lang="es-AR" sz="1400" i="1" dirty="0"/>
            </a:br>
            <a:r>
              <a:rPr lang="es-AR" sz="1400" i="1" dirty="0"/>
              <a:t>Ambiente de trabajo: PBR200</a:t>
            </a:r>
          </a:p>
          <a:p>
            <a:pPr marL="0" indent="0">
              <a:buNone/>
            </a:pPr>
            <a:endParaRPr lang="es-AR" sz="1400" dirty="0"/>
          </a:p>
          <a:p>
            <a:pPr marL="0" indent="0">
              <a:buNone/>
            </a:pPr>
            <a:r>
              <a:rPr lang="es-AR" sz="1400" dirty="0"/>
              <a:t>7</a:t>
            </a:r>
            <a:r>
              <a:rPr lang="es-AR" sz="1400" b="1" dirty="0"/>
              <a:t>. Reactivación de Clientes con Baja Temporal | </a:t>
            </a:r>
            <a:r>
              <a:rPr lang="es-AR" sz="1400" dirty="0"/>
              <a:t>SBWP – Liberación de Workitems y motivo de supresión</a:t>
            </a:r>
            <a:br>
              <a:rPr lang="es-AR" sz="1400" dirty="0"/>
            </a:br>
            <a:r>
              <a:rPr lang="es-AR" sz="1400" i="1" dirty="0"/>
              <a:t>Ambiente de trabajo: PBR200</a:t>
            </a:r>
          </a:p>
          <a:p>
            <a:pPr marL="0" indent="0">
              <a:buNone/>
            </a:pPr>
            <a:endParaRPr lang="es-AR" sz="1400" dirty="0"/>
          </a:p>
          <a:p>
            <a:pPr marL="0" indent="0">
              <a:buNone/>
            </a:pPr>
            <a:r>
              <a:rPr lang="es-AR" sz="1400" dirty="0"/>
              <a:t>8</a:t>
            </a:r>
            <a:r>
              <a:rPr lang="es-AR" sz="1400" b="1" dirty="0"/>
              <a:t>. Reactivación de Clientes con Baja Temporal | </a:t>
            </a:r>
            <a:r>
              <a:rPr lang="es-AR" sz="1400" dirty="0"/>
              <a:t>SBWP – Liberación de Workitems y revisión del CSC</a:t>
            </a:r>
            <a:br>
              <a:rPr lang="es-AR" sz="1400" dirty="0"/>
            </a:br>
            <a:r>
              <a:rPr lang="es-AR" sz="1400" i="1" dirty="0"/>
              <a:t>Ambiente de trabajo: PBR200</a:t>
            </a:r>
          </a:p>
          <a:p>
            <a:pPr marL="0" indent="0">
              <a:buNone/>
            </a:pPr>
            <a:endParaRPr lang="es-AR" sz="1400" dirty="0"/>
          </a:p>
          <a:p>
            <a:pPr marL="0" indent="0">
              <a:buNone/>
            </a:pPr>
            <a:r>
              <a:rPr lang="es-AR" sz="1400" dirty="0"/>
              <a:t>9</a:t>
            </a:r>
            <a:r>
              <a:rPr lang="es-AR" sz="1400" b="1" dirty="0"/>
              <a:t>. Reactivación de Clientes con Baja Temporal | </a:t>
            </a:r>
            <a:r>
              <a:rPr lang="es-AR" sz="1400" dirty="0"/>
              <a:t>SBWP – Liberación de Workitems y envío a PBR100</a:t>
            </a:r>
            <a:br>
              <a:rPr lang="es-AR" sz="1400" dirty="0"/>
            </a:br>
            <a:r>
              <a:rPr lang="es-AR" sz="1400" i="1" dirty="0"/>
              <a:t>Ambiente de trabajo: PBR200</a:t>
            </a:r>
            <a:endParaRPr lang="es-AR" sz="1400" dirty="0"/>
          </a:p>
          <a:p>
            <a:pPr marL="0" indent="0">
              <a:buNone/>
            </a:pPr>
            <a:endParaRPr lang="es-A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4E68E76-224B-A3B2-35C5-9D5D70375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2000" cy="903513"/>
          </a:xfrm>
          <a:solidFill>
            <a:srgbClr val="C00000"/>
          </a:solidFill>
        </p:spPr>
        <p:txBody>
          <a:bodyPr>
            <a:no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INDICE</a:t>
            </a:r>
            <a:endParaRPr lang="es-A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739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bación de pantalla 9">
            <a:hlinkClick r:id="" action="ppaction://media"/>
            <a:extLst>
              <a:ext uri="{FF2B5EF4-FFF2-40B4-BE49-F238E27FC236}">
                <a16:creationId xmlns:a16="http://schemas.microsoft.com/office/drawing/2014/main" id="{E96210AE-7348-97BB-E93E-A1E3C71CE9B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3378" y="1317172"/>
            <a:ext cx="10205243" cy="5312930"/>
          </a:xfr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F00AF24B-7E23-A048-41C3-A7DC9465A2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3378" y="124164"/>
            <a:ext cx="10205243" cy="1113745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>
                <a:solidFill>
                  <a:schemeClr val="bg1"/>
                </a:solidFill>
              </a:rPr>
              <a:t>INACTIVACIÓN TEMPORAL DE CLIENTES</a:t>
            </a:r>
          </a:p>
          <a:p>
            <a:r>
              <a:rPr lang="pt-BR" sz="2400" b="1" dirty="0">
                <a:solidFill>
                  <a:schemeClr val="bg1"/>
                </a:solidFill>
              </a:rPr>
              <a:t>XD05 - Bloquear deudor (central)  </a:t>
            </a:r>
            <a:br>
              <a:rPr lang="pt-BR" sz="24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AMBIENTE DE TRABAJO: PBR200</a:t>
            </a:r>
            <a:endParaRPr lang="es-A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770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07"/>
    </mc:Choice>
    <mc:Fallback>
      <p:transition spd="slow" advTm="69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4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bación de pantalla 11">
            <a:hlinkClick r:id="" action="ppaction://media"/>
            <a:extLst>
              <a:ext uri="{FF2B5EF4-FFF2-40B4-BE49-F238E27FC236}">
                <a16:creationId xmlns:a16="http://schemas.microsoft.com/office/drawing/2014/main" id="{18C17C23-C270-BAFC-8C66-8B6203FBA49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1" y="1343244"/>
            <a:ext cx="10243456" cy="5333101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7A39330B-42B1-201C-30FF-DA5AE51984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0601" y="129607"/>
            <a:ext cx="10243456" cy="1102859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>
                <a:solidFill>
                  <a:schemeClr val="bg1"/>
                </a:solidFill>
              </a:rPr>
              <a:t>INACTIVACIÓN TEMPORAL DE CLIENTES</a:t>
            </a:r>
          </a:p>
          <a:p>
            <a:r>
              <a:rPr lang="pt-BR" sz="2400" b="1" dirty="0">
                <a:solidFill>
                  <a:schemeClr val="bg1"/>
                </a:solidFill>
              </a:rPr>
              <a:t>SBWP | LIBERACIÓN DE WORKITEM Y MOTIVO DE SUPRESIÓN</a:t>
            </a:r>
            <a:br>
              <a:rPr lang="pt-BR" sz="24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AMBIENTE DE TRABAJO: PBR200</a:t>
            </a:r>
            <a:endParaRPr lang="es-A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40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60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bación de pantalla 6">
            <a:hlinkClick r:id="" action="ppaction://media"/>
            <a:extLst>
              <a:ext uri="{FF2B5EF4-FFF2-40B4-BE49-F238E27FC236}">
                <a16:creationId xmlns:a16="http://schemas.microsoft.com/office/drawing/2014/main" id="{E26A861B-2D40-EFB1-62D5-4F55C16B00F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3514" y="1343666"/>
            <a:ext cx="10384971" cy="5406498"/>
          </a:xfr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CF6E15E8-488E-9EA9-3FAC-82EE934CE7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07836"/>
            <a:ext cx="10515600" cy="1146402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>
                <a:solidFill>
                  <a:schemeClr val="bg1"/>
                </a:solidFill>
              </a:rPr>
              <a:t>INACTIVACIÓN TEMPORAL DE CLIENTES</a:t>
            </a:r>
          </a:p>
          <a:p>
            <a:r>
              <a:rPr lang="pt-BR" sz="2400" b="1" dirty="0">
                <a:solidFill>
                  <a:schemeClr val="bg1"/>
                </a:solidFill>
              </a:rPr>
              <a:t>SBWP | LIBERACIÓN DE WORKITEM Y ENVIO A PBR100</a:t>
            </a:r>
            <a:br>
              <a:rPr lang="pt-BR" sz="24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AMBIENTE DE TRABAJO: PBR200</a:t>
            </a:r>
            <a:endParaRPr lang="es-A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151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70"/>
    </mc:Choice>
    <mc:Fallback>
      <p:transition spd="slow" advTm="7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bación de pantalla 3">
            <a:hlinkClick r:id="" action="ppaction://media"/>
            <a:extLst>
              <a:ext uri="{FF2B5EF4-FFF2-40B4-BE49-F238E27FC236}">
                <a16:creationId xmlns:a16="http://schemas.microsoft.com/office/drawing/2014/main" id="{68F8F9A7-4F63-21AD-6E06-4022EAFEBD7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2371" y="1355130"/>
            <a:ext cx="10341429" cy="5383829"/>
          </a:xfr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D257B93F-F91F-A2A8-7FF1-28C9A90CC8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2370" y="107099"/>
            <a:ext cx="10341429" cy="1147875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>
                <a:solidFill>
                  <a:schemeClr val="bg1"/>
                </a:solidFill>
              </a:rPr>
              <a:t>INACTIVACIÓN TEMPORAL DE CLIENTES</a:t>
            </a:r>
          </a:p>
          <a:p>
            <a:r>
              <a:rPr lang="pt-BR" sz="2400" b="1" dirty="0">
                <a:solidFill>
                  <a:schemeClr val="bg1"/>
                </a:solidFill>
              </a:rPr>
              <a:t>XD03 | VISUALIZACIÓN DE CLIENTE</a:t>
            </a:r>
            <a:br>
              <a:rPr lang="pt-BR" sz="24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AMBIENTE DE TRABAJO: PBR100</a:t>
            </a:r>
            <a:endParaRPr lang="es-A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664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154"/>
    </mc:Choice>
    <mc:Fallback>
      <p:transition spd="slow" advTm="351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bación de pantalla 3">
            <a:hlinkClick r:id="" action="ppaction://media"/>
            <a:extLst>
              <a:ext uri="{FF2B5EF4-FFF2-40B4-BE49-F238E27FC236}">
                <a16:creationId xmlns:a16="http://schemas.microsoft.com/office/drawing/2014/main" id="{84566768-C2BD-79FA-3B1E-AB83787C41E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496" y="1328748"/>
            <a:ext cx="10495304" cy="5463938"/>
          </a:xfr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90202B94-61E7-414C-D815-3FD72ED133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29607"/>
            <a:ext cx="10515600" cy="1102859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>
                <a:solidFill>
                  <a:schemeClr val="bg1"/>
                </a:solidFill>
              </a:rPr>
              <a:t>REACTIVACIÓN DE CLIENTES CON BAJA TEMPORAL</a:t>
            </a:r>
          </a:p>
          <a:p>
            <a:r>
              <a:rPr lang="pt-BR" sz="2400" b="1" dirty="0">
                <a:solidFill>
                  <a:schemeClr val="bg1"/>
                </a:solidFill>
              </a:rPr>
              <a:t>XD05 - Bloquear deudor (central)  </a:t>
            </a:r>
            <a:br>
              <a:rPr lang="pt-BR" sz="24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AMBIENTE DE TRABAJO: PBR200</a:t>
            </a:r>
            <a:endParaRPr lang="es-A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680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396"/>
    </mc:Choice>
    <mc:Fallback>
      <p:transition spd="slow" advTm="56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bación de pantalla 3">
            <a:hlinkClick r:id="" action="ppaction://media"/>
            <a:extLst>
              <a:ext uri="{FF2B5EF4-FFF2-40B4-BE49-F238E27FC236}">
                <a16:creationId xmlns:a16="http://schemas.microsoft.com/office/drawing/2014/main" id="{D8903F71-BD34-9469-EA23-0626E0B688D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1" y="1343796"/>
            <a:ext cx="10342903" cy="5384597"/>
          </a:xfr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9EC4CE4B-C748-1CCB-E045-0D0F4E97C5D1}"/>
              </a:ext>
            </a:extLst>
          </p:cNvPr>
          <p:cNvSpPr txBox="1">
            <a:spLocks/>
          </p:cNvSpPr>
          <p:nvPr/>
        </p:nvSpPr>
        <p:spPr>
          <a:xfrm>
            <a:off x="990600" y="129607"/>
            <a:ext cx="10342903" cy="1102859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>
                <a:solidFill>
                  <a:schemeClr val="bg1"/>
                </a:solidFill>
              </a:rPr>
              <a:t>REACTIVACIÓN DE CLIENTES CON BAJA TEMPORAL</a:t>
            </a:r>
          </a:p>
          <a:p>
            <a:r>
              <a:rPr lang="pt-BR" sz="2400" b="1" dirty="0">
                <a:solidFill>
                  <a:schemeClr val="bg1"/>
                </a:solidFill>
              </a:rPr>
              <a:t>SBWP | LIBERACIÓN DE WORKITEM Y MOTIVO DE SUPRESIÓN</a:t>
            </a:r>
            <a:br>
              <a:rPr lang="pt-BR" sz="24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AMBIENTE DE TRABAJO: PBR200</a:t>
            </a:r>
            <a:endParaRPr lang="es-A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80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212"/>
    </mc:Choice>
    <mc:Fallback>
      <p:transition spd="slow" advTm="882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7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bación de pantalla 9">
            <a:hlinkClick r:id="" action="ppaction://media"/>
            <a:extLst>
              <a:ext uri="{FF2B5EF4-FFF2-40B4-BE49-F238E27FC236}">
                <a16:creationId xmlns:a16="http://schemas.microsoft.com/office/drawing/2014/main" id="{1B45E335-F7DA-6796-8AC1-12E2CA17887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626" y="1276010"/>
            <a:ext cx="10556748" cy="5495926"/>
          </a:xfr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247AE4AA-BB95-50AB-D4C1-414F66C0F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86064"/>
            <a:ext cx="10515600" cy="1189945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>
                <a:solidFill>
                  <a:schemeClr val="bg1"/>
                </a:solidFill>
              </a:rPr>
              <a:t>REACTIVACIÓN DE CLIENTES CON BAJA TEMPORAL</a:t>
            </a:r>
          </a:p>
          <a:p>
            <a:r>
              <a:rPr lang="pt-BR" sz="2400" b="1" dirty="0">
                <a:solidFill>
                  <a:schemeClr val="bg1"/>
                </a:solidFill>
              </a:rPr>
              <a:t>SBWP | LIBERACIÓN DE WORKITEM Y REVISIÓN DEL CSC</a:t>
            </a:r>
            <a:br>
              <a:rPr lang="pt-BR" sz="24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AMBIENTE DE TRABAJO: PBR200</a:t>
            </a:r>
            <a:endParaRPr lang="es-A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442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46"/>
    </mc:Choice>
    <mc:Fallback>
      <p:transition spd="slow" advTm="13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74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bación de pantalla 3">
            <a:hlinkClick r:id="" action="ppaction://media"/>
            <a:extLst>
              <a:ext uri="{FF2B5EF4-FFF2-40B4-BE49-F238E27FC236}">
                <a16:creationId xmlns:a16="http://schemas.microsoft.com/office/drawing/2014/main" id="{027B7D7C-EC37-E463-2F19-FF1CC3F6284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9459" y="1317171"/>
            <a:ext cx="10414341" cy="5421788"/>
          </a:xfr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7CA3FE99-3621-23F8-7EC1-9B815E9B03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9458" y="124164"/>
            <a:ext cx="10414342" cy="1113745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>
                <a:solidFill>
                  <a:schemeClr val="bg1"/>
                </a:solidFill>
              </a:rPr>
              <a:t>REACTIVACIÓN DE CLIENTES CON BAJA TEMPORAL</a:t>
            </a:r>
          </a:p>
          <a:p>
            <a:r>
              <a:rPr lang="pt-BR" sz="2400" b="1" dirty="0">
                <a:solidFill>
                  <a:schemeClr val="bg1"/>
                </a:solidFill>
              </a:rPr>
              <a:t>SBWP | LIBERACIÓN DE WORKITEM Y ENVIO A PBR100</a:t>
            </a:r>
            <a:br>
              <a:rPr lang="pt-BR" sz="24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AMBIENTE DE TRABAJO: PBR200</a:t>
            </a:r>
            <a:endParaRPr lang="es-A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595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715"/>
    </mc:Choice>
    <mc:Fallback>
      <p:transition spd="slow" advTm="507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B62B356B6ECAD47888ED50E4BBD0667" ma:contentTypeVersion="15" ma:contentTypeDescription="Crear nuevo documento." ma:contentTypeScope="" ma:versionID="47d303eded773f8f0bbbc97af551c78f">
  <xsd:schema xmlns:xsd="http://www.w3.org/2001/XMLSchema" xmlns:xs="http://www.w3.org/2001/XMLSchema" xmlns:p="http://schemas.microsoft.com/office/2006/metadata/properties" xmlns:ns2="fb615c05-1ee8-48e1-b92f-82b9085b0dd7" xmlns:ns3="87ddbd28-c0bf-48f9-b45e-f1313a3d11ad" targetNamespace="http://schemas.microsoft.com/office/2006/metadata/properties" ma:root="true" ma:fieldsID="25388e5119f46b45eedf5aec7df1540a" ns2:_="" ns3:_="">
    <xsd:import namespace="fb615c05-1ee8-48e1-b92f-82b9085b0dd7"/>
    <xsd:import namespace="87ddbd28-c0bf-48f9-b45e-f1313a3d11a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DateTaken" minOccurs="0"/>
                <xsd:element ref="ns2:MediaLengthInSecond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615c05-1ee8-48e1-b92f-82b9085b0d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Etiquetas de imagen" ma:readOnly="false" ma:fieldId="{5cf76f15-5ced-4ddc-b409-7134ff3c332f}" ma:taxonomyMulti="true" ma:sspId="b7e9ea89-e7e8-4860-9c2b-cc71cb19c9e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BillingMetadata" ma:index="22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ddbd28-c0bf-48f9-b45e-f1313a3d11ad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836217a-a30f-4807-92f5-7b95d4490664}" ma:internalName="TaxCatchAll" ma:showField="CatchAllData" ma:web="87ddbd28-c0bf-48f9-b45e-f1313a3d11a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7ddbd28-c0bf-48f9-b45e-f1313a3d11ad" xsi:nil="true"/>
    <lcf76f155ced4ddcb4097134ff3c332f xmlns="fb615c05-1ee8-48e1-b92f-82b9085b0dd7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3BA9B0D-BE1D-408B-B1ED-B93949BD91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b615c05-1ee8-48e1-b92f-82b9085b0dd7"/>
    <ds:schemaRef ds:uri="87ddbd28-c0bf-48f9-b45e-f1313a3d11a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046DB43-86F4-4407-B502-32602586BCA4}">
  <ds:schemaRefs>
    <ds:schemaRef ds:uri="87ddbd28-c0bf-48f9-b45e-f1313a3d11ad"/>
    <ds:schemaRef ds:uri="http://purl.org/dc/dcmitype/"/>
    <ds:schemaRef ds:uri="http://schemas.microsoft.com/office/infopath/2007/PartnerControls"/>
    <ds:schemaRef ds:uri="http://www.w3.org/XML/1998/namespace"/>
    <ds:schemaRef ds:uri="fb615c05-1ee8-48e1-b92f-82b9085b0dd7"/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7C0151F9-54DD-4D67-9980-EECC800F366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329</Words>
  <Application>Microsoft Office PowerPoint</Application>
  <PresentationFormat>Panorámica</PresentationFormat>
  <Paragraphs>32</Paragraphs>
  <Slides>9</Slides>
  <Notes>0</Notes>
  <HiddenSlides>0</HiddenSlides>
  <MMClips>8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Tema de Office</vt:lpstr>
      <vt:lpstr>INDICE</vt:lpstr>
      <vt:lpstr>INACTIVACIÓN TEMPORAL DE CLIENTES XD05 - Bloquear deudor (central)   AMBIENTE DE TRABAJO: PBR200</vt:lpstr>
      <vt:lpstr>INACTIVACIÓN TEMPORAL DE CLIENTES SBWP | LIBERACIÓN DE WORKITEM Y MOTIVO DE SUPRESIÓN AMBIENTE DE TRABAJO: PBR200</vt:lpstr>
      <vt:lpstr>INACTIVACIÓN TEMPORAL DE CLIENTES SBWP | LIBERACIÓN DE WORKITEM Y ENVIO A PBR100 AMBIENTE DE TRABAJO: PBR200</vt:lpstr>
      <vt:lpstr>INACTIVACIÓN TEMPORAL DE CLIENTES XD03 | VISUALIZACIÓN DE CLIENTE AMBIENTE DE TRABAJO: PBR100</vt:lpstr>
      <vt:lpstr>REACTIVACIÓN DE CLIENTES CON BAJA TEMPORAL XD05 - Bloquear deudor (central)   AMBIENTE DE TRABAJO: PBR200</vt:lpstr>
      <vt:lpstr>Presentación de PowerPoint</vt:lpstr>
      <vt:lpstr>REACTIVACIÓN DE CLIENTES CON BAJA TEMPORAL SBWP | LIBERACIÓN DE WORKITEM Y REVISIÓN DEL CSC AMBIENTE DE TRABAJO: PBR200</vt:lpstr>
      <vt:lpstr>REACTIVACIÓN DE CLIENTES CON BAJA TEMPORAL SBWP | LIBERACIÓN DE WORKITEM Y ENVIO A PBR100 AMBIENTE DE TRABAJO: PBR200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Valeria Molina</dc:creator>
  <cp:lastModifiedBy>Valeria Molina</cp:lastModifiedBy>
  <cp:revision>1</cp:revision>
  <dcterms:created xsi:type="dcterms:W3CDTF">2025-08-02T13:52:39Z</dcterms:created>
  <dcterms:modified xsi:type="dcterms:W3CDTF">2025-10-12T16:53:56Z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0x010100EB62B356B6ECAD47888ED50E4BBD0667</vt:lpwstr>
  </property>
  <property fmtid="{D5CDD505-2E9C-101B-9397-08002B2CF9AE}" pid="3" name="MediaServiceImageTags">
    <vt:lpwstr/>
  </property>
</Properties>
</file>